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4" r:id="rId1"/>
  </p:sldMasterIdLst>
  <p:sldIdLst>
    <p:sldId id="405" r:id="rId2"/>
    <p:sldId id="332" r:id="rId3"/>
    <p:sldId id="397" r:id="rId4"/>
    <p:sldId id="381" r:id="rId5"/>
    <p:sldId id="395" r:id="rId6"/>
    <p:sldId id="408" r:id="rId7"/>
    <p:sldId id="380" r:id="rId8"/>
    <p:sldId id="404" r:id="rId9"/>
    <p:sldId id="378" r:id="rId10"/>
    <p:sldId id="376" r:id="rId11"/>
    <p:sldId id="374" r:id="rId12"/>
    <p:sldId id="375" r:id="rId13"/>
    <p:sldId id="373" r:id="rId14"/>
    <p:sldId id="372" r:id="rId15"/>
    <p:sldId id="371" r:id="rId16"/>
    <p:sldId id="370" r:id="rId17"/>
    <p:sldId id="407" r:id="rId18"/>
    <p:sldId id="368" r:id="rId19"/>
    <p:sldId id="369" r:id="rId20"/>
    <p:sldId id="384" r:id="rId21"/>
    <p:sldId id="385" r:id="rId22"/>
    <p:sldId id="393" r:id="rId23"/>
    <p:sldId id="386" r:id="rId24"/>
    <p:sldId id="387" r:id="rId25"/>
    <p:sldId id="388" r:id="rId26"/>
    <p:sldId id="389" r:id="rId27"/>
    <p:sldId id="390" r:id="rId28"/>
    <p:sldId id="391" r:id="rId29"/>
    <p:sldId id="398" r:id="rId30"/>
    <p:sldId id="414" r:id="rId31"/>
    <p:sldId id="410" r:id="rId32"/>
    <p:sldId id="411" r:id="rId33"/>
    <p:sldId id="396" r:id="rId34"/>
    <p:sldId id="403" r:id="rId35"/>
    <p:sldId id="413" r:id="rId36"/>
    <p:sldId id="409" r:id="rId37"/>
    <p:sldId id="399" r:id="rId38"/>
    <p:sldId id="400" r:id="rId39"/>
    <p:sldId id="401" r:id="rId40"/>
  </p:sldIdLst>
  <p:sldSz cx="12192000" cy="6858000"/>
  <p:notesSz cx="6858000" cy="12192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ey kozyrev" initials="ak" lastIdx="1" clrIdx="0">
    <p:extLst>
      <p:ext uri="{19B8F6BF-5375-455C-9EA6-DF929625EA0E}">
        <p15:presenceInfo xmlns:p15="http://schemas.microsoft.com/office/powerpoint/2012/main" userId="8dd8ddce503511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709818801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Objects="1" showGuides="1">
      <p:cViewPr varScale="1">
        <p:scale>
          <a:sx n="106" d="100"/>
          <a:sy n="106" d="100"/>
        </p:scale>
        <p:origin x="11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" d="100"/>
        <a:sy n="12" d="100"/>
      </p:scale>
      <p:origin x="0" y="0"/>
    </p:cViewPr>
  </p:sorterViewPr>
  <p:notesViewPr>
    <p:cSldViewPr snapToObjects="1" showGuides="1">
      <p:cViewPr>
        <p:scale>
          <a:sx n="54" d="100"/>
          <a:sy n="54" d="100"/>
        </p:scale>
        <p:origin x="511" y="41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7C2C-62F7-138A-B9FE-94DF32B04FC1}" type="datetime1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7578-36F7-1383-B9FE-C0D63BB04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91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33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53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51342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894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945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48815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5C58-16F7-13AA-B9FE-E0FF12B04FB5}" type="datetime1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{Footer}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03E2-ACF7-13F5-B9FE-5AA04DB04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69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6076-38F7-1396-B9FE-CEC32EB04F9B}" type="datetime1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{Footer}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2B3-FDF7-13C4-B9FE-0B917CB04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0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380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C6A-24F7-13CA-B9FE-D29F72B04F87}" type="datetime1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{Footer}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1278-36F7-13E4-B9FE-C0B15CB04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1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34234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5179-37F7-13A7-B9FE-C1F21FB04F94}" type="datetime1">
              <a:rPr lang="ru-RU" smtClean="0"/>
              <a:t>03.08.2025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{Footer}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47E0-AEF7-13B1-B9FE-58E409B04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29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BE5-ABF7-13CD-B9FE-5D9875B04F08}" type="datetime1">
              <a:rPr lang="ru-RU" smtClean="0"/>
              <a:t>03.08.2025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F60-2EF7-13C9-B9FE-D89C71B0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4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6450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6A30-7EF7-139C-B9FE-88C924B04FDD}" type="datetime1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2E81-CFF7-13D8-B9FE-398D60B04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14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491A-54F7-13BF-B9FE-A2EA07B04FF7}" type="datetime1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{Footer}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0034-7AF7-13F6-B9FE-8CA34EB04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3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A4636CD-83F7-13C0-B9FE-759578B04F20}" type="datetime1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A463A8C-C2F7-13CC-B9FE-349974B04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422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14F6C-9DAC-1630-DB68-55A0C269E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3FC31A-80EF-6795-824A-FD046444C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3" y="116633"/>
            <a:ext cx="812932" cy="6480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EF7B7-DEC0-1633-7DF2-DCDA4D3EC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" y="6309320"/>
            <a:ext cx="963622" cy="5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577440-601C-2118-3E24-C25BB6118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1D6181-AFDB-D4D7-00FD-183629FF0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60648"/>
            <a:ext cx="647036" cy="5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6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1369BB-DC89-AF63-1F54-33CA3607E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55"/>
            <a:ext cx="12192000" cy="68021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269313-9522-3738-5653-957ED1016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8640"/>
            <a:ext cx="636298" cy="5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54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D549E5-25D1-48DE-2711-0A894E7EA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42472" cy="68133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35A9-BD5B-3B60-D6D7-4F8ADF5BB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16632"/>
            <a:ext cx="647036" cy="5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7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057F34-A45F-8348-68C7-4EF7FDF1C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0B0EE0-EF07-1590-5652-0293D40C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88640"/>
            <a:ext cx="556710" cy="4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0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36E9B0-982D-33D2-EFB5-371DA281E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" y="42598"/>
            <a:ext cx="12192000" cy="67728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055344-4CC3-FBAE-70FF-6F9D41F4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91344" y="260648"/>
            <a:ext cx="492282" cy="3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8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955BC6-0E18-4237-2D91-1C14A66B3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" y="44624"/>
            <a:ext cx="12112666" cy="68133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CC85FE-E4D2-B0A2-5692-06F0DC5E7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88640"/>
            <a:ext cx="466384" cy="3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D2A491-2761-D362-C108-E9EB6935A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12192000" cy="67413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E60E1-721F-2515-3DBF-B43534F3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60648"/>
            <a:ext cx="492282" cy="3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5FEDD-7B44-05E2-F547-F583CD53D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0"/>
            <a:ext cx="1202533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0A33AD-02FA-A348-8F2E-2C08A38F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88640"/>
            <a:ext cx="556710" cy="4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61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D9290-0ED6-342F-670B-9D152B6B8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" y="48101"/>
            <a:ext cx="12097344" cy="68098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E968AC-3CF3-63E0-C3ED-C3A5C8BAC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60648"/>
            <a:ext cx="376059" cy="2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6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E48290-41DC-5287-38EE-36A530CFB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0" y="-20166"/>
            <a:ext cx="1185664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A54A65-C580-A76B-8D0B-66BB51347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49" y="116632"/>
            <a:ext cx="708306" cy="5646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79360A-396B-9E69-E7E2-73542B344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6309320"/>
            <a:ext cx="707327" cy="40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9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3AA30-AA82-BD12-9444-B81C09DC8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36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EBC108-5DB7-BF91-1A37-7D45D0FA0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416528"/>
            <a:ext cx="1098665" cy="87585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5AC146-79B7-BE95-2E98-BE6010AC9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0" y="5877272"/>
            <a:ext cx="1127787" cy="6343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05230E-230B-0125-6833-C54658840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27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D1763F-5442-CA92-DAFA-172CB8FFE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" y="0"/>
            <a:ext cx="1207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33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21B8AB-FD09-D202-427F-6C471CD31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08" y="0"/>
            <a:ext cx="9828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6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F5CA00-9BCA-1CAC-DDAC-041D1D754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43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09A87-A0F8-6F0B-9334-CBB3ABC75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0"/>
            <a:ext cx="12144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56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07BCEE-E209-1D2A-4D2B-C1424AF2A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48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F807D8-2B71-F8EF-A215-558FA766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4" y="0"/>
            <a:ext cx="1200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65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3086F2-1837-9034-2D03-78748F022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7" y="0"/>
            <a:ext cx="11622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2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8A0963-BF35-7432-8268-FCE9A9196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40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5D36FF-93AB-A486-3023-E472A0C02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32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08E70-3CD6-9320-DFFE-DEDD1847E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12192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4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6E3ADA-803B-D68E-0461-15B5DA44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67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DD468-A4A9-1856-36A1-B2C16151B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9"/>
            <a:ext cx="12192000" cy="68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05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BF5D14-ED30-352D-2EAF-8A08F158E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3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138BFA-6004-3A2A-C1C4-798D31310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3B08A-1A76-595A-B32E-FD10631C5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093296"/>
            <a:ext cx="1103445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12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19B0F5-7C5E-66AE-E951-F23F995D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3F4B32-4D3F-608D-EF27-1427386A8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1" y="548680"/>
            <a:ext cx="1080120" cy="8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5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755FC-F689-3A84-5306-8AC0B9C54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568973-803D-AC1D-47F4-17FE4A4B8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" y="0"/>
            <a:ext cx="1211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53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1129C-C48E-BBCC-C4B3-22DE8043C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FB10D8-2D3F-EE62-69E0-30218D5F8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5CEDCA-C678-9AF9-E53C-7AE5E8512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5360" y="332656"/>
            <a:ext cx="647036" cy="5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89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F7B4A0-6467-139E-AC6C-997DABFBE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54BCD1-0E95-2ED1-703D-8640D2369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65" y="6177676"/>
            <a:ext cx="731490" cy="4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77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C742C-C634-F47E-9E05-ECA46D968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886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CEFE9-EB2D-B1C3-9231-22CC81E97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452885"/>
            <a:ext cx="1008112" cy="8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38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A434FD-4783-60A2-E74A-1DC66C3A8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-33223"/>
            <a:ext cx="12144672" cy="69515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7A705D-7228-04EB-E366-A5968252F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332657"/>
            <a:ext cx="1224136" cy="9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24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E3B5C1-B09E-D28D-7B4A-7D95F763B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7" y="-126573"/>
            <a:ext cx="12288688" cy="69845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18985A-B2B7-301B-CBDD-B857EC9DA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88640"/>
            <a:ext cx="708306" cy="5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8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D144E1-172A-58FA-841E-3D063D2B8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F54523-2BD8-7978-D031-B7BA5E4B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04664"/>
            <a:ext cx="1369643" cy="10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0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4A9E2C-B9A8-00E5-4F26-3AE3AD09B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" y="0"/>
            <a:ext cx="1204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2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8C33C9-4D0D-3FF3-F466-8A8813FFF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0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E15D1F-F9FD-D0FD-6AA3-2578256DF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" y="0"/>
            <a:ext cx="1204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1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B50B45-3261-7A29-1025-160160AEE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9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D1F291-78E3-B7D0-1606-8B31A1B3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" y="0"/>
            <a:ext cx="12192000" cy="68528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6C37E9-3644-AB47-732B-97468177A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16632"/>
            <a:ext cx="827688" cy="6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1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Сланец</Template>
  <TotalTime>1440</TotalTime>
  <Words>0</Words>
  <Application>Microsoft Office PowerPoint</Application>
  <PresentationFormat>Широкоэкранный</PresentationFormat>
  <Paragraphs>0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Calisto MT</vt:lpstr>
      <vt:lpstr>Wingdings 2</vt:lpstr>
      <vt:lpstr>Сланец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«Если бы этот мальчик остался жить,      не нужны были бы ни я, ни Достоевский»                                                                                                                                                                                                 (Л.Н. Толстой о М. Лермонтове)</dc:title>
  <dc:subject/>
  <dc:creator>Алексей Козырев</dc:creator>
  <cp:keywords/>
  <dc:description/>
  <cp:lastModifiedBy>alexey kozyrev</cp:lastModifiedBy>
  <cp:revision>53</cp:revision>
  <dcterms:created xsi:type="dcterms:W3CDTF">2024-03-07T19:03:24Z</dcterms:created>
  <dcterms:modified xsi:type="dcterms:W3CDTF">2025-08-03T17:12:48Z</dcterms:modified>
</cp:coreProperties>
</file>